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4v" ContentType="video/unknown"/>
  <Default Extension="mp4" ContentType="video/unknown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8"/>
  </p:notesMasterIdLst>
  <p:sldIdLst>
    <p:sldId id="351" r:id="rId4"/>
    <p:sldId id="305" r:id="rId5"/>
    <p:sldId id="314" r:id="rId6"/>
    <p:sldId id="315" r:id="rId7"/>
    <p:sldId id="364" r:id="rId8"/>
    <p:sldId id="334" r:id="rId9"/>
    <p:sldId id="363" r:id="rId10"/>
    <p:sldId id="318" r:id="rId11"/>
    <p:sldId id="358" r:id="rId12"/>
    <p:sldId id="362" r:id="rId13"/>
    <p:sldId id="350" r:id="rId14"/>
    <p:sldId id="365" r:id="rId15"/>
    <p:sldId id="366" r:id="rId16"/>
    <p:sldId id="357" r:id="rId17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368" y="-96"/>
      </p:cViewPr>
      <p:guideLst>
        <p:guide orient="horz" pos="2160"/>
        <p:guide pos="28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7CA78-6501-0949-8763-6B10E61A081C}" type="datetimeFigureOut">
              <a:rPr lang="it-IT" smtClean="0"/>
              <a:t>3/12/15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46454-81A1-D44A-8FFE-E9AC70E79F5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992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DCF35-D96E-B44E-B4C8-833C04B007FA}" type="datetimeFigureOut">
              <a:rPr lang="it-IT" smtClean="0"/>
              <a:t>3/12/15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FF78-CB53-EF42-AB93-4815BCD9A01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9346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DCF35-D96E-B44E-B4C8-833C04B007FA}" type="datetimeFigureOut">
              <a:rPr lang="it-IT" smtClean="0"/>
              <a:t>3/12/15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FF78-CB53-EF42-AB93-4815BCD9A01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1734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DCF35-D96E-B44E-B4C8-833C04B007FA}" type="datetimeFigureOut">
              <a:rPr lang="it-IT" smtClean="0"/>
              <a:t>3/12/15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FF78-CB53-EF42-AB93-4815BCD9A01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155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DCF35-D96E-B44E-B4C8-833C04B007FA}" type="datetimeFigureOut">
              <a:rPr lang="it-IT" smtClean="0"/>
              <a:t>3/12/15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FF78-CB53-EF42-AB93-4815BCD9A01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538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DCF35-D96E-B44E-B4C8-833C04B007FA}" type="datetimeFigureOut">
              <a:rPr lang="it-IT" smtClean="0"/>
              <a:t>3/12/15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FF78-CB53-EF42-AB93-4815BCD9A01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5770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DCF35-D96E-B44E-B4C8-833C04B007FA}" type="datetimeFigureOut">
              <a:rPr lang="it-IT" smtClean="0"/>
              <a:t>3/12/15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FF78-CB53-EF42-AB93-4815BCD9A01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8418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DCF35-D96E-B44E-B4C8-833C04B007FA}" type="datetimeFigureOut">
              <a:rPr lang="it-IT" smtClean="0"/>
              <a:t>3/12/15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FF78-CB53-EF42-AB93-4815BCD9A01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79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DCF35-D96E-B44E-B4C8-833C04B007FA}" type="datetimeFigureOut">
              <a:rPr lang="it-IT" smtClean="0"/>
              <a:t>3/12/15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FF78-CB53-EF42-AB93-4815BCD9A01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311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DCF35-D96E-B44E-B4C8-833C04B007FA}" type="datetimeFigureOut">
              <a:rPr lang="it-IT" smtClean="0"/>
              <a:t>3/12/15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FF78-CB53-EF42-AB93-4815BCD9A01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0458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DCF35-D96E-B44E-B4C8-833C04B007FA}" type="datetimeFigureOut">
              <a:rPr lang="it-IT" smtClean="0"/>
              <a:t>3/12/15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FF78-CB53-EF42-AB93-4815BCD9A01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43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DCF35-D96E-B44E-B4C8-833C04B007FA}" type="datetimeFigureOut">
              <a:rPr lang="it-IT" smtClean="0"/>
              <a:t>3/12/15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FF78-CB53-EF42-AB93-4815BCD9A01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5936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162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5217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1191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5117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823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7105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0154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1247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2632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38018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6210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8146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25485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34558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86744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59017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0487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91827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44117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74546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35078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071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DCF35-D96E-B44E-B4C8-833C04B007FA}" type="datetimeFigureOut">
              <a:rPr lang="it-IT" smtClean="0"/>
              <a:t>3/12/15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CFF78-CB53-EF42-AB93-4815BCD9A01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6941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 defTabSz="914400"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 defTabSz="914400"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18734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 defTabSz="914400"/>
              <a:t>3/12/15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 defTabSz="914400"/>
              <a:t>‹n.›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35342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1.m4v"/><Relationship Id="rId2" Type="http://schemas.openxmlformats.org/officeDocument/2006/relationships/video" Target="../media/media1.m4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2.m4v"/><Relationship Id="rId2" Type="http://schemas.openxmlformats.org/officeDocument/2006/relationships/video" Target="../media/media2.m4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1" Type="http://schemas.microsoft.com/office/2007/relationships/media" Target="../media/media4.mp4"/><Relationship Id="rId2" Type="http://schemas.openxmlformats.org/officeDocument/2006/relationships/video" Target="../media/media4.mp4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image" Target="../media/image12.png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hyperlink" Target="mailto:mrusso@condenast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42010" y="2405294"/>
            <a:ext cx="8301770" cy="1086907"/>
          </a:xfrm>
        </p:spPr>
        <p:txBody>
          <a:bodyPr>
            <a:noAutofit/>
          </a:bodyPr>
          <a:lstStyle/>
          <a:p>
            <a:r>
              <a:rPr lang="it-IT" sz="3600" dirty="0" smtClean="0">
                <a:cs typeface="Palatino"/>
              </a:rPr>
              <a:t>Digitale, innovazione e crescita</a:t>
            </a:r>
            <a:endParaRPr lang="it-IT" sz="3600" dirty="0">
              <a:cs typeface="Palatino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842230" y="5297366"/>
            <a:ext cx="8301770" cy="1086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it-IT" sz="1800" dirty="0" smtClean="0">
                <a:solidFill>
                  <a:prstClr val="white"/>
                </a:solidFill>
                <a:latin typeface="+mn-lt"/>
                <a:cs typeface="Palatino"/>
              </a:rPr>
              <a:t>massimo russo</a:t>
            </a:r>
          </a:p>
          <a:p>
            <a:pPr algn="r"/>
            <a:r>
              <a:rPr lang="it-IT" sz="1800" dirty="0" err="1" smtClean="0">
                <a:solidFill>
                  <a:prstClr val="white"/>
                </a:solidFill>
                <a:latin typeface="+mn-lt"/>
                <a:cs typeface="Palatino"/>
              </a:rPr>
              <a:t>AIdAF</a:t>
            </a:r>
            <a:r>
              <a:rPr lang="it-IT" sz="1800" dirty="0">
                <a:solidFill>
                  <a:prstClr val="white"/>
                </a:solidFill>
                <a:latin typeface="+mn-lt"/>
                <a:cs typeface="Palatino"/>
              </a:rPr>
              <a:t> </a:t>
            </a:r>
            <a:r>
              <a:rPr lang="it-IT" sz="1800" dirty="0" smtClean="0">
                <a:solidFill>
                  <a:prstClr val="white"/>
                </a:solidFill>
                <a:latin typeface="+mn-lt"/>
                <a:cs typeface="Palatino"/>
              </a:rPr>
              <a:t>– Milano,  11 marzo 2015</a:t>
            </a:r>
          </a:p>
        </p:txBody>
      </p:sp>
    </p:spTree>
    <p:extLst>
      <p:ext uri="{BB962C8B-B14F-4D97-AF65-F5344CB8AC3E}">
        <p14:creationId xmlns:p14="http://schemas.microsoft.com/office/powerpoint/2010/main" val="1661902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contenuto 2" descr="foto.PN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5" r="-2643"/>
          <a:stretch/>
        </p:blipFill>
        <p:spPr>
          <a:xfrm>
            <a:off x="1064823" y="776776"/>
            <a:ext cx="7222829" cy="5210874"/>
          </a:xfrm>
        </p:spPr>
      </p:pic>
    </p:spTree>
    <p:extLst>
      <p:ext uri="{BB962C8B-B14F-4D97-AF65-F5344CB8AC3E}">
        <p14:creationId xmlns:p14="http://schemas.microsoft.com/office/powerpoint/2010/main" val="924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umiere.m4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14667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5026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lfdrivingcar.m4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5522" y="971847"/>
            <a:ext cx="8389203" cy="4719341"/>
          </a:xfrm>
        </p:spPr>
      </p:pic>
    </p:spTree>
    <p:extLst>
      <p:ext uri="{BB962C8B-B14F-4D97-AF65-F5344CB8AC3E}">
        <p14:creationId xmlns:p14="http://schemas.microsoft.com/office/powerpoint/2010/main" val="30924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eepmind artificial intelligence @ FDOT14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8000" y="114300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95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8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contenuto 2" descr="economist_cover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165225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420856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-1"/>
            <a:ext cx="8229600" cy="65193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it-IT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it-IT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5" name="Immagine 4" descr="Schermata 2015-01-26 alle 17.22.0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" y="977901"/>
            <a:ext cx="8235353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9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-1"/>
            <a:ext cx="8229600" cy="65193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it-IT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it-IT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4" name="Immagine 3" descr="internet_of_thing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571500"/>
            <a:ext cx="8382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3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contenuto 2" descr="bitcoin-logo-3d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0915" r="-40915"/>
          <a:stretch>
            <a:fillRect/>
          </a:stretch>
        </p:blipFill>
        <p:spPr>
          <a:xfrm>
            <a:off x="457200" y="1185792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11246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Schermata 2014-11-18 alle 17.59.28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9814" r="-49814"/>
          <a:stretch>
            <a:fillRect/>
          </a:stretch>
        </p:blipFill>
        <p:spPr>
          <a:xfrm>
            <a:off x="-278040" y="775368"/>
            <a:ext cx="9729400" cy="5350795"/>
          </a:xfrm>
        </p:spPr>
      </p:pic>
    </p:spTree>
    <p:extLst>
      <p:ext uri="{BB962C8B-B14F-4D97-AF65-F5344CB8AC3E}">
        <p14:creationId xmlns:p14="http://schemas.microsoft.com/office/powerpoint/2010/main" val="235400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contenuto 2" descr="paura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729" y="870112"/>
            <a:ext cx="9108154" cy="5009134"/>
          </a:xfrm>
        </p:spPr>
      </p:pic>
    </p:spTree>
    <p:extLst>
      <p:ext uri="{BB962C8B-B14F-4D97-AF65-F5344CB8AC3E}">
        <p14:creationId xmlns:p14="http://schemas.microsoft.com/office/powerpoint/2010/main" val="372853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United Breaks Guitars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385096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3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e A-Z of Dance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385096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3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2"/>
          <p:cNvSpPr txBox="1">
            <a:spLocks/>
          </p:cNvSpPr>
          <p:nvPr/>
        </p:nvSpPr>
        <p:spPr>
          <a:xfrm>
            <a:off x="1041536" y="2045475"/>
            <a:ext cx="7481455" cy="1188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it-IT" sz="6000" dirty="0" smtClean="0">
                <a:solidFill>
                  <a:prstClr val="white"/>
                </a:solidFill>
                <a:latin typeface="Calibri"/>
              </a:rPr>
              <a:t>Grazie!</a:t>
            </a:r>
            <a:endParaRPr lang="it-IT" sz="4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834447" y="3503896"/>
            <a:ext cx="7481455" cy="1188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it-IT" dirty="0" smtClean="0">
                <a:solidFill>
                  <a:prstClr val="white"/>
                </a:solidFill>
                <a:latin typeface="Calibri"/>
                <a:hlinkClick r:id="rId2"/>
              </a:rPr>
              <a:t>mrusso@condenast.it</a:t>
            </a:r>
            <a:endParaRPr lang="it-IT" dirty="0" smtClean="0">
              <a:solidFill>
                <a:prstClr val="white"/>
              </a:solidFill>
              <a:latin typeface="Calibri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it-IT" dirty="0" smtClean="0">
                <a:solidFill>
                  <a:prstClr val="white"/>
                </a:solidFill>
                <a:latin typeface="Calibri"/>
              </a:rPr>
              <a:t>@</a:t>
            </a:r>
            <a:r>
              <a:rPr lang="it-IT" dirty="0" err="1" smtClean="0">
                <a:solidFill>
                  <a:prstClr val="white"/>
                </a:solidFill>
                <a:latin typeface="Calibri"/>
              </a:rPr>
              <a:t>massimo_russo</a:t>
            </a:r>
            <a:endParaRPr lang="it-IT" dirty="0" smtClean="0">
              <a:solidFill>
                <a:prstClr val="white"/>
              </a:solidFill>
              <a:latin typeface="Calibri"/>
            </a:endParaRPr>
          </a:p>
          <a:p>
            <a:pPr marL="0" indent="0" algn="ctr">
              <a:buFont typeface="Arial" pitchFamily="34" charset="0"/>
              <a:buNone/>
            </a:pPr>
            <a:endParaRPr lang="it-IT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845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 Nero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 Nero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4914</TotalTime>
  <Words>21</Words>
  <Application>Microsoft Macintosh PowerPoint</Application>
  <PresentationFormat>Presentazione su schermo (4:3)</PresentationFormat>
  <Paragraphs>10</Paragraphs>
  <Slides>14</Slides>
  <Notes>0</Notes>
  <HiddenSlides>0</HiddenSlides>
  <MMClips>5</MMClip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14</vt:i4>
      </vt:variant>
    </vt:vector>
  </HeadingPairs>
  <TitlesOfParts>
    <vt:vector size="17" baseType="lpstr">
      <vt:lpstr>Tema di Office</vt:lpstr>
      <vt:lpstr> Nero </vt:lpstr>
      <vt:lpstr>1_ Nero </vt:lpstr>
      <vt:lpstr>Digitale, innovazione e crescita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Russo Massimo</dc:creator>
  <cp:lastModifiedBy>Dario Voltattorni</cp:lastModifiedBy>
  <cp:revision>126</cp:revision>
  <dcterms:created xsi:type="dcterms:W3CDTF">2013-06-30T16:45:38Z</dcterms:created>
  <dcterms:modified xsi:type="dcterms:W3CDTF">2015-03-12T13:45:12Z</dcterms:modified>
</cp:coreProperties>
</file>